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0.31517509727626458</c:v>
                </c:pt>
                <c:pt idx="1">
                  <c:v>0.68482490272373542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6.6249218333341737</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0.51298085018721284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0.14622420599217456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1.5265598846932065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0.14622420599217456</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2.3426308174984811E-2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6.5730256909308533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3.4877529828760245E-2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0.15977615144452617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1.668040265090811</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0.15977615144452528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0.12094833695435181</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6.676817975737495</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6.5205244811712779</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0.24524575224589018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8.0975605987436694E-2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0.84537379362318799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8.0975605987437582E-2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0.29045113899898212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9.7500779821230843E-2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6.7377267764871469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0.14541262266491994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0.1122437430120744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1.1718086908211109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0.1122437430120744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0.28036399944771606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5.8399046378609976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0.30823474885025348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9.2844609477303663E-2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0.96928449962409946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9.2844609477302775E-2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0.33302402919691687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2.3080918968521047E-2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7.1742118420186118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7.2757126861238142E-2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0.26030472648415248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7.2571011568737021E-2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0.7576310249095819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7.2571011568737021E-2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0.26030472648415248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0.21930761668562315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7.055060043585228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7.663108557690812E-2</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0.30163767659318452</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8.4094329032261328E-2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0.87793281802953871</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8.4094329032261328E-2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0.21620028245434852</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7.7680268360639868</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0.21949186714401314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9.4301802713484761E-2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0.98449738947026688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9.4301802713484761E-2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0.15211397868123111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4.5482167510116973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0.24390243902439021</c:v>
                </c:pt>
                <c:pt idx="1">
                  <c:v>0.22996515679442511</c:v>
                </c:pt>
                <c:pt idx="2">
                  <c:v>0.23693379790940769</c:v>
                </c:pt>
                <c:pt idx="3">
                  <c:v>0.28919860627177701</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6.5070735605049146</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0.15659805079381428</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0.10703392291231406</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1.1174189109840604</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0.10703392291231406</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0.3839196316262754</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3.0936706395150004E-2</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6.2756513527742719</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0.15844942385747007</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0.14866799221565241</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1.5520726648120311</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0.1486679922156533</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0.12067578049639938</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5.8646602036969613</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0.2149210052353574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0.34765092102482065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9.6922477560586806E-2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1.0118568616264865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9.6922477560585918E-2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0.30663912151962336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6.9338768836138014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0.12970231360607709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8.9548990319934241E-2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0.93487870499709125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8.9548990319934241E-2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0.32120298350924603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0.40348698792298876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5.9240610474045514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0.14040397098173063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0.11805666583339036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1.232494777174785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0.11805666583338947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0.1607934419415642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7.5371183150349896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7.4711724606511822</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7.5549343462606444E-2</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0.49134537671455636</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0.13698341747155673</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1.4300873686498301</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0.13698341747155585</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0.49134537671455636</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8.4197402674555555E-2</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6.2334694518852301</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7.990256668608442E-2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0.15174245805415953</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1.5841696502877038</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0.15174245805415953</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7.2664829955809473E-2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6.4815102779083684</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4.7192580244491467E-2</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0.33266319350085016</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9.2744011183035546E-2</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0.96823426775959298</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9.2744011183035546E-2</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0.33266319350085105</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5.0297490229048947E-2</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7.8745906032357906</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0.37630662020905931</c:v>
                </c:pt>
                <c:pt idx="1">
                  <c:v>0.61324041811846686</c:v>
                </c:pt>
                <c:pt idx="2">
                  <c:v>0</c:v>
                </c:pt>
                <c:pt idx="3">
                  <c:v>1.045296167247387E-2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0.24150600536701816</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9.4283060821526377E-2</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0.98430172678752115</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9.4283060821526377E-2</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0.23133790129432263</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8.0197033141429799</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0.28868340384941149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0.31190165103867429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8.6955848368792665E-2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0.90780667235333024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8.6955848368791777E-2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0.31190165103867429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7.8523065103384582E-2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8.7465886560835422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8.4565244438526541</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6.6337158198891188E-2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0.10540166011862695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1.0879836534743621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8.4565244438526541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4.235259628386383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0.44393717581542935</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0.58691484642463587</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0.16362747109910591</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1.7082474937635044</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0.16362747109910547</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0.58691484642463632</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0.38699508157489326</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3.6970733139955212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0.6415860709967669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0.19118437315056269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1.9959376264110782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0.19118437315056358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0.25825052777228397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4.7734459427772444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6.5248304168852664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0.66575286507323206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0.19701445233073134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2.0568028227076782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0.19701445233073045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0.70667050133097398</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2.5897182816150277E-3</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4.6529850066878424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0.2520004479070348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0.32165894289085806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8.9676108386535169E-2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0.93620579950771887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8.9676108386536058E-2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0.16068908139343208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8.3966758270826887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0.85365853658536583</c:v>
                </c:pt>
                <c:pt idx="1">
                  <c:v>3.8327526132404179E-2</c:v>
                </c:pt>
                <c:pt idx="2">
                  <c:v>3.8327526132404179E-2</c:v>
                </c:pt>
                <c:pt idx="3">
                  <c:v>3.484320557491289E-2</c:v>
                </c:pt>
                <c:pt idx="4">
                  <c:v>6.9686411149825793E-3</c:v>
                </c:pt>
                <c:pt idx="5">
                  <c:v>2.7874564459930321E-2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3.5845350089419981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4.3812199675570929E-2</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0.12587656411959292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1.314133401540003</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0.12587656411959403</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0.45150624037919007</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6.6783207267147038E-2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2.0532124053440031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0.35955826563182902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0.118010928413115</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1.2320172850212132</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0.11801092841311389</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0.33355011601414608</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2.0321964610272918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0.30484313426307796</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0.15781257069957499</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1.6475407617749265</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0.15781257069957455</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0.12511073452291477</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3.378915346776342</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0.32101277178033083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0.12150795640812317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1.2685257592277015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0.12150795640812273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0.43583649552006598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5.5048870511992476E-2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4.7409297150431664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0.14289474840291216</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0.35802095089416053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9.9813564356361795E-2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1.04203939601366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9.9813564356360018E-2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0.33058102857279792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5.7174211165191888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4.2382924933956634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0.24781684249298097</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0.16589373386926276</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1.7319069543132972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0.16589373386926365</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0.32533349370444054</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4.172110555741896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0.2026548729371398</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0.3914449473160011</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0.10913192466339128</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1.1393217504590902</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0.10913192466339261</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0.39144494731600066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0.13059300081949932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4.3044744310494307</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7.919021697945853</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0.36690647482014388</c:v>
                </c:pt>
                <c:pt idx="1">
                  <c:v>2.1582733812949641E-2</c:v>
                </c:pt>
                <c:pt idx="2">
                  <c:v>0.47122302158273383</c:v>
                </c:pt>
                <c:pt idx="3">
                  <c:v>3.597122302158274E-3</c:v>
                </c:pt>
                <c:pt idx="4">
                  <c:v>7.1942446043165471E-3</c:v>
                </c:pt>
                <c:pt idx="5">
                  <c:v>2.1582733812949641E-2</c:v>
                </c:pt>
                <c:pt idx="6">
                  <c:v>7.1942446043165471E-3</c:v>
                </c:pt>
                <c:pt idx="7">
                  <c:v>2.8776978417266189E-2</c:v>
                </c:pt>
                <c:pt idx="8">
                  <c:v>7.1942446043165464E-2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0.14084978344338772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8.3906847559443776E-2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0.87597553815521323</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8.3906847559443776E-2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0.29083546760423751</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8.0197190350193317</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0.21992730104474578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8.4401386818361068E-2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0.88113845758395382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8.440138681836018E-2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8.606011159714555E-2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7.8183243608723734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6.7816490612091282</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0.18166944653468509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9.0397555794008433E-2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0.94373760769016357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9.0397555794008433E-2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0.27379683385698517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6.7816490612091282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0.21773600770261003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0.15500366205932492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1.6182161556272758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0.15500366205932536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0.55598213369504546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0.23811135371931957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2.1578003631190619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5.2753907929371682</c:v>
                </c:pt>
                <c:pt idx="1">
                  <c:v>5.7878304553772306</c:v>
                </c:pt>
                <c:pt idx="2">
                  <c:v>6.676817975737495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6.2543984228934137</c:v>
                </c:pt>
                <c:pt idx="1">
                  <c:v>6.81391220892273</c:v>
                </c:pt>
                <c:pt idx="2">
                  <c:v>6.5730256909308533</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6.9538423405907546</c:v>
                </c:pt>
                <c:pt idx="1">
                  <c:v>7.2191049951216852</c:v>
                </c:pt>
                <c:pt idx="2">
                  <c:v>7.055060043585228</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7.1790529074449996</c:v>
                </c:pt>
                <c:pt idx="1">
                  <c:v>7.1742118420186118</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31</c:v>
                </c:pt>
                <c:pt idx="4" formatCode="0">
                  <c:v>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6.2454849894629128</c:v>
                </c:pt>
                <c:pt idx="1">
                  <c:v>6.1292061145130674</c:v>
                </c:pt>
                <c:pt idx="2">
                  <c:v>5.8399046378609976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6.5629447155168386</c:v>
                </c:pt>
                <c:pt idx="1">
                  <c:v>6.8558261741388904</c:v>
                </c:pt>
                <c:pt idx="2">
                  <c:v>6.7377267764871469</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4.8276355851622208</c:v>
                </c:pt>
                <c:pt idx="1">
                  <c:v>4.7719215401743504</c:v>
                </c:pt>
                <c:pt idx="2">
                  <c:v>4.5482167510116973</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6.6116492492314114</c:v>
                </c:pt>
                <c:pt idx="1">
                  <c:v>6.9338768836138014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5.9940488056717882</c:v>
                </c:pt>
                <c:pt idx="1">
                  <c:v>6.1826372768522262</c:v>
                </c:pt>
                <c:pt idx="2">
                  <c:v>5.8646602036969613</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6.1778548835269724</c:v>
                </c:pt>
                <c:pt idx="1">
                  <c:v>6.3669661395147941</c:v>
                </c:pt>
                <c:pt idx="2">
                  <c:v>6.2756513527742719</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8.5705295734274785</c:v>
                </c:pt>
                <c:pt idx="1">
                  <c:v>8.4565244438526541</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8.020339527134448</c:v>
                </c:pt>
                <c:pt idx="1">
                  <c:v>8.3631109364269403</c:v>
                </c:pt>
                <c:pt idx="2">
                  <c:v>8.3966758270826887</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4.7235780533719813</c:v>
                </c:pt>
                <c:pt idx="1">
                  <c:v>5.0320876680115889</c:v>
                </c:pt>
                <c:pt idx="2">
                  <c:v>4.7409297150431664</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4.5067251242348583</c:v>
                </c:pt>
                <c:pt idx="1">
                  <c:v>4.1394202787229428</c:v>
                </c:pt>
                <c:pt idx="2">
                  <c:v>3.378915346776342</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20</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2.6442410500673379</c:v>
                </c:pt>
                <c:pt idx="1">
                  <c:v>2.536292959701071</c:v>
                </c:pt>
                <c:pt idx="2">
                  <c:v>2.0321964610272918</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5.7090250600137367</c:v>
                </c:pt>
                <c:pt idx="1">
                  <c:v>6.2557883244015251</c:v>
                </c:pt>
                <c:pt idx="2">
                  <c:v>5.7174211165191888</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4.2959075180724522</c:v>
                </c:pt>
                <c:pt idx="1">
                  <c:v>4.3006928344412261</c:v>
                </c:pt>
                <c:pt idx="2">
                  <c:v>4.3044744310494307</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8.4402345967284518</c:v>
                </c:pt>
                <c:pt idx="1">
                  <c:v>8.1346481890898907</c:v>
                </c:pt>
                <c:pt idx="2">
                  <c:v>7.8183243608723734</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8.1608254264404163</c:v>
                </c:pt>
                <c:pt idx="1">
                  <c:v>8.157560246013281</c:v>
                </c:pt>
                <c:pt idx="2">
                  <c:v>8.0197190350193317</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6.9221068555564544</c:v>
                </c:pt>
                <c:pt idx="1">
                  <c:v>7.1027294831306946</c:v>
                </c:pt>
                <c:pt idx="2">
                  <c:v>6.7816490612091282</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2.770607791220383</c:v>
                </c:pt>
                <c:pt idx="1">
                  <c:v>2.1388877395626449</c:v>
                </c:pt>
                <c:pt idx="2">
                  <c:v>2.1578003631190619</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3.378915346776342</c:v>
                </c:pt>
                <c:pt idx="1">
                  <c:v>2.1578003631190619</c:v>
                </c:pt>
                <c:pt idx="2">
                  <c:v>4.6529850066878424</c:v>
                </c:pt>
                <c:pt idx="3">
                  <c:v>4.172110555741896</c:v>
                </c:pt>
                <c:pt idx="4">
                  <c:v>3.6970733139955212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4.2576076824257871</c:v>
                </c:pt>
                <c:pt idx="1">
                  <c:v>2.9708019294213979</c:v>
                </c:pt>
                <c:pt idx="2">
                  <c:v>5.4288944625672251</c:v>
                </c:pt>
                <c:pt idx="3">
                  <c:v>4.9353557115574294</c:v>
                </c:pt>
                <c:pt idx="4">
                  <c:v>4.4396743147619819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6.2334694518852301</c:v>
                </c:pt>
                <c:pt idx="1">
                  <c:v>6.4815102779083684</c:v>
                </c:pt>
                <c:pt idx="2">
                  <c:v>7.8745906032357906</c:v>
                </c:pt>
                <c:pt idx="3">
                  <c:v>6.676817975737495</c:v>
                </c:pt>
                <c:pt idx="4">
                  <c:v>8.7465886560835422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5.6369452177380399</c:v>
                </c:pt>
                <c:pt idx="1">
                  <c:v>5.9643801261355671</c:v>
                </c:pt>
                <c:pt idx="2">
                  <c:v>7.3726855992361298</c:v>
                </c:pt>
                <c:pt idx="3">
                  <c:v>6.3369644484468708</c:v>
                </c:pt>
                <c:pt idx="4">
                  <c:v>8.4367226407702915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54130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RHA | Nottinghamshire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51245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RHA | Nottinghamshire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51245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RHA | Nottinghamshire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Nottinghamshire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80564993"/>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17233837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35040425"/>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3883665600"/>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Nottinghamshire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287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Medication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what will happen if they stop taking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lang="en-GB" sz="1400" b="0">
                <a:solidFill>
                  <a:prstClr val="black"/>
                </a:solidFill>
                <a:latin typeface="Arial"/>
              </a:rPr>
              <a:t>benefits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 </a:t>
            </a:r>
            <a:r>
              <a:rPr lang="en-GB" sz="1400" b="0">
                <a:solidFill>
                  <a:prstClr val="black"/>
                </a:solidFill>
                <a:latin typeface="Arial"/>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team checking how service users are getting on with medication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joining a group</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Feedback: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 </a:t>
            </a:r>
            <a:r>
              <a:rPr lang="en-GB" sz="1400" b="0" noProof="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 </a:t>
            </a:r>
            <a:r>
              <a:rPr lang="en-GB" sz="1400" b="0">
                <a:solidFill>
                  <a:prstClr val="black"/>
                </a:solidFill>
                <a:latin typeface="Arial"/>
              </a:rPr>
              <a:t>support provided met service users' needs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NHS mental health team provided support to family / carer when service users had a crisis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37204868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5399156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16821157"/>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195995328"/>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14208868"/>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8347543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0838666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769315009"/>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441447951"/>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554942685"/>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80382772"/>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586261105"/>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596509182"/>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1224457140"/>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033907165"/>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0135697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320282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3854409619"/>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3580607460"/>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609670095"/>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93463081"/>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3564271948"/>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286347738"/>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4293739503"/>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08529764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409609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3682723429"/>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1992925212"/>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2642872657"/>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3398883306"/>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3373761929"/>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08781238"/>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32362464"/>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86872567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903443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19817343"/>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60111899"/>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44513774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710854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301239710"/>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675179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16680885"/>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313183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488819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149836212"/>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464409629"/>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251024498"/>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97379325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307604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794571957"/>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909146310"/>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318508260"/>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699791062"/>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117097086"/>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425753257"/>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700766612"/>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7507352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545627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077831959"/>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1442285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4164728"/>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0005812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536291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4255154098"/>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356117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332118397"/>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6818496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025897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71486614"/>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38654096"/>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87353498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333044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045383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2783494"/>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429395171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67224248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3342173220"/>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291054003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268994500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428138060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966296398"/>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192273386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218308696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180342582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296762687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191172099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411309350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5167265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110264839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564963275"/>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336307818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85316471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126076733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172508161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227042690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2138671820"/>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110665599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424410330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231451223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83409807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132526976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115797156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191</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227463805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345542183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205789325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322708052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194976090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310403745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276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285825168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149661746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277821189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254499711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272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275106627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215800268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156020301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427360091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40532285"/>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128290816"/>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Q32_1. In the last 12 months, did your NHS mental health team give you any help or advice with finding support for…Joining a group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Q40. Aside from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287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582250684"/>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96114916"/>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122354539"/>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218298300"/>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012799964"/>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24</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834768815"/>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249999841"/>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8918</Words>
  <Application>Microsoft Office PowerPoint</Application>
  <PresentationFormat>Widescreen</PresentationFormat>
  <Paragraphs>1051</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Nottinghamshire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2026-02-20T11:35:08Z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